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KEERTHANA T</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au513521105013</a:t>
            </a: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